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810" y="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 err="1"/>
              <a:t>Swarm</a:t>
            </a:r>
            <a:r>
              <a:rPr lang="da-DK" sz="2000" dirty="0"/>
              <a:t> Deployment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06D79-5AE5-48AB-889F-BA46C2542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5B3ED-947C-4917-AB19-9AF1475B9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Deliver</a:t>
            </a:r>
            <a:r>
              <a:rPr lang="en-US" dirty="0"/>
              <a:t> = </a:t>
            </a:r>
            <a:r>
              <a:rPr lang="en-US" b="1" dirty="0"/>
              <a:t>Deploy</a:t>
            </a:r>
            <a:r>
              <a:rPr lang="en-US" dirty="0"/>
              <a:t> </a:t>
            </a:r>
            <a:r>
              <a:rPr lang="en-US" b="1" dirty="0"/>
              <a:t>Release</a:t>
            </a:r>
            <a:r>
              <a:rPr lang="en-US" dirty="0"/>
              <a:t> in </a:t>
            </a:r>
            <a:r>
              <a:rPr lang="en-US" b="1" dirty="0"/>
              <a:t>Production</a:t>
            </a:r>
          </a:p>
          <a:p>
            <a:endParaRPr lang="en-US" dirty="0"/>
          </a:p>
          <a:p>
            <a:r>
              <a:rPr lang="en-US" dirty="0"/>
              <a:t>When</a:t>
            </a:r>
          </a:p>
          <a:p>
            <a:pPr lvl="1"/>
            <a:r>
              <a:rPr lang="en-US" dirty="0"/>
              <a:t>Human gate: 	When I say ‘go’</a:t>
            </a:r>
          </a:p>
          <a:p>
            <a:pPr lvl="1"/>
            <a:r>
              <a:rPr lang="en-US" dirty="0"/>
              <a:t>Human gate: 	When canaries have survived N hours</a:t>
            </a:r>
          </a:p>
          <a:p>
            <a:pPr lvl="1"/>
            <a:r>
              <a:rPr lang="en-US" dirty="0"/>
              <a:t>Automatic:	Final stage of the deployment pipeline</a:t>
            </a:r>
          </a:p>
          <a:p>
            <a:pPr lvl="2"/>
            <a:r>
              <a:rPr lang="en-US" dirty="0"/>
              <a:t>Push based:	Execute commands to deliver</a:t>
            </a:r>
          </a:p>
          <a:p>
            <a:pPr lvl="3"/>
            <a:r>
              <a:rPr lang="en-US" dirty="0"/>
              <a:t>E.g. call the ‘deployment interface’ with (version, production, service)</a:t>
            </a:r>
          </a:p>
          <a:p>
            <a:pPr lvl="2"/>
            <a:r>
              <a:rPr lang="en-US" dirty="0"/>
              <a:t>Pull based:	Just flag version to publish</a:t>
            </a:r>
          </a:p>
          <a:p>
            <a:pPr lvl="3"/>
            <a:r>
              <a:rPr lang="en-US" dirty="0"/>
              <a:t>E.g. </a:t>
            </a:r>
            <a:r>
              <a:rPr lang="en-US" dirty="0" err="1"/>
              <a:t>cron</a:t>
            </a:r>
            <a:r>
              <a:rPr lang="en-US" dirty="0"/>
              <a:t> job on production server that monitor flag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D2418-85A7-479E-A6B4-F73C00F25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D525B-F218-4E3D-88E6-E8AAC35D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83DA3-898A-4202-B0FF-B8B32C15C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78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B805D-821D-4D40-BC4D-D706F75C3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BitBucket</a:t>
            </a:r>
            <a:r>
              <a:rPr lang="en-US" dirty="0"/>
              <a:t> Pipelines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8C969-4F26-4D56-AF5C-AD38FED0B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human gates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6E1FF-EBDB-4D73-B995-7EC467CFC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C1BFB-4E45-419A-8574-332E402F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1BAD1-DDF6-4822-87FF-02EBD4F83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962CD5-C591-4C5C-8128-4E47DF7B7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7976" y="952499"/>
            <a:ext cx="3743024" cy="4199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13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03DBF-16B5-4FBF-93B5-9F365E019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Swarm: </a:t>
            </a:r>
            <a:r>
              <a:rPr lang="en-US" dirty="0" err="1"/>
              <a:t>update_config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11642C-0787-4881-B263-3C855C708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D60A8-15BB-49FF-BF2E-3245F88B2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5ACA7-C965-4905-BF7E-18E70771B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25BB9-C4D8-415E-BEFA-EC95A6A33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3651" y="952500"/>
            <a:ext cx="6893149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19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8DADE-9AC2-4BD2-A3BF-05491ECF2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04BD-2BFD-4BA6-A2A0-60229CCD7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define:</a:t>
            </a:r>
          </a:p>
          <a:p>
            <a:pPr lvl="1"/>
            <a:r>
              <a:rPr lang="en-US" dirty="0"/>
              <a:t>Blue/green</a:t>
            </a:r>
          </a:p>
          <a:p>
            <a:pPr lvl="1"/>
            <a:r>
              <a:rPr lang="en-US" dirty="0"/>
              <a:t>Canary</a:t>
            </a:r>
          </a:p>
          <a:p>
            <a:pPr lvl="1"/>
            <a:r>
              <a:rPr lang="en-US" dirty="0"/>
              <a:t>Rolling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80C22-0905-442F-AE14-7B629EE00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79821-45FD-448B-828D-4BEFF7DEA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3064D-3644-4590-9F9D-DE477D558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952500"/>
            <a:ext cx="6934200" cy="434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78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F35A9-F367-4B35-B272-B9DE59389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CCB48-C057-4749-9003-D977178095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Experience in the audience?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Return on Investment</a:t>
            </a:r>
          </a:p>
          <a:p>
            <a:pPr lvl="1"/>
            <a:r>
              <a:rPr lang="en-US" dirty="0"/>
              <a:t>Balancing effort on complex ‘deployment interfaces’ development versus roll out schedule </a:t>
            </a:r>
            <a:r>
              <a:rPr lang="en-US"/>
              <a:t>and monitoring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40D5A-D674-46E0-BCA0-0DDB1B58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E58EF-FE9A-4B2F-B150-6056C72D2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3AE19-F366-4D80-81DF-D04C03CF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8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159</Words>
  <Application>Microsoft Office PowerPoint</Application>
  <PresentationFormat>On-screen Show (16:10)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Microservices and DevOps</vt:lpstr>
      <vt:lpstr>So…</vt:lpstr>
      <vt:lpstr>BitBucket Pipelines</vt:lpstr>
      <vt:lpstr>Swarm: update_config</vt:lpstr>
      <vt:lpstr>Exercise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78</cp:revision>
  <dcterms:created xsi:type="dcterms:W3CDTF">2006-08-16T00:00:00Z</dcterms:created>
  <dcterms:modified xsi:type="dcterms:W3CDTF">2021-09-30T11:11:42Z</dcterms:modified>
</cp:coreProperties>
</file>